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62" r:id="rId3"/>
    <p:sldId id="263" r:id="rId4"/>
    <p:sldId id="259" r:id="rId5"/>
    <p:sldId id="264" r:id="rId6"/>
    <p:sldId id="267" r:id="rId7"/>
    <p:sldId id="265" r:id="rId8"/>
    <p:sldId id="266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1"/>
    <a:srgbClr val="968E77"/>
    <a:srgbClr val="F1F1F1"/>
    <a:srgbClr val="129A7E"/>
    <a:srgbClr val="3D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83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B520-B7B7-460C-996E-4A6530984F09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BAA13-CF21-4825-8ADE-FC1F8A3525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7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BAA13-CF21-4825-8ADE-FC1F8A3525A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77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datum 14"/>
          <p:cNvSpPr>
            <a:spLocks noGrp="1"/>
          </p:cNvSpPr>
          <p:nvPr userDrawn="1">
            <p:ph type="dt" sz="half" idx="10"/>
          </p:nvPr>
        </p:nvSpPr>
        <p:spPr>
          <a:xfrm>
            <a:off x="623888" y="6356351"/>
            <a:ext cx="2057400" cy="365125"/>
          </a:xfrm>
        </p:spPr>
        <p:txBody>
          <a:bodyPr/>
          <a:lstStyle>
            <a:lvl1pPr>
              <a:defRPr>
                <a:solidFill>
                  <a:srgbClr val="3D3D3D"/>
                </a:solidFill>
              </a:defRPr>
            </a:lvl1pPr>
          </a:lstStyle>
          <a:p>
            <a:fld id="{10616F98-C624-409A-A8F9-2E65D504C521}" type="datetimeFigureOut">
              <a:rPr lang="nl-NL" smtClean="0"/>
              <a:pPr/>
              <a:t>2-11-2023</a:t>
            </a:fld>
            <a:endParaRPr lang="nl-NL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23888" y="1045030"/>
            <a:ext cx="6389233" cy="3473902"/>
          </a:xfrm>
        </p:spPr>
        <p:txBody>
          <a:bodyPr bIns="0" anchor="b"/>
          <a:lstStyle>
            <a:lvl1pPr>
              <a:defRPr sz="6000">
                <a:solidFill>
                  <a:srgbClr val="F1F1F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33009"/>
            <a:ext cx="79200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D3D3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29" name="Rechte verbindingslijn 28"/>
          <p:cNvCxnSpPr/>
          <p:nvPr userDrawn="1"/>
        </p:nvCxnSpPr>
        <p:spPr>
          <a:xfrm>
            <a:off x="623888" y="4544243"/>
            <a:ext cx="7920000" cy="0"/>
          </a:xfrm>
          <a:prstGeom prst="line">
            <a:avLst/>
          </a:prstGeom>
          <a:ln>
            <a:solidFill>
              <a:srgbClr val="F1F1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896" y="427086"/>
            <a:ext cx="1078991" cy="26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6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6F98-C624-409A-A8F9-2E65D504C521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AE0D-1F0C-4ED4-831B-4038507FE5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307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548640" y="1724297"/>
            <a:ext cx="8098971" cy="17417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2113"/>
            <a:ext cx="1971675" cy="504484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2113"/>
            <a:ext cx="5800725" cy="5044849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6F98-C624-409A-A8F9-2E65D504C521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AE0D-1F0C-4ED4-831B-4038507FE5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56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6F98-C624-409A-A8F9-2E65D504C521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AE0D-1F0C-4ED4-831B-4038507FE5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42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505097" y="1593669"/>
            <a:ext cx="8116389" cy="41801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6F98-C624-409A-A8F9-2E65D504C521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AE0D-1F0C-4ED4-831B-4038507FE51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1666194"/>
            <a:ext cx="7920000" cy="2852737"/>
          </a:xfrm>
        </p:spPr>
        <p:txBody>
          <a:bodyPr bIns="0" anchor="b"/>
          <a:lstStyle>
            <a:lvl1pPr>
              <a:defRPr sz="6000">
                <a:solidFill>
                  <a:srgbClr val="3D3D3D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33009"/>
            <a:ext cx="79200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D3D3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623888" y="4544243"/>
            <a:ext cx="7920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94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77879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77879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6F98-C624-409A-A8F9-2E65D504C521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AE0D-1F0C-4ED4-831B-4038507FE5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01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26089"/>
            <a:ext cx="57600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72749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96661"/>
            <a:ext cx="3868340" cy="35125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72749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96661"/>
            <a:ext cx="3887391" cy="35125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6F98-C624-409A-A8F9-2E65D504C521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AE0D-1F0C-4ED4-831B-4038507FE5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382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6F98-C624-409A-A8F9-2E65D504C521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AE0D-1F0C-4ED4-831B-4038507FE5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02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6F98-C624-409A-A8F9-2E65D504C521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AE0D-1F0C-4ED4-831B-4038507FE515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Rechthoek 5"/>
          <p:cNvSpPr/>
          <p:nvPr userDrawn="1"/>
        </p:nvSpPr>
        <p:spPr>
          <a:xfrm>
            <a:off x="558982" y="1706880"/>
            <a:ext cx="8071213" cy="23513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77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548640" y="1724297"/>
            <a:ext cx="8098971" cy="17417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88987"/>
            <a:ext cx="4629150" cy="468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24890"/>
            <a:ext cx="2949178" cy="37440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6F98-C624-409A-A8F9-2E65D504C521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AE0D-1F0C-4ED4-831B-4038507FE51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623888" y="2057400"/>
            <a:ext cx="295513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68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548640" y="1724297"/>
            <a:ext cx="8098971" cy="17417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623888" y="2057400"/>
            <a:ext cx="295513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88988"/>
            <a:ext cx="4632431" cy="46800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33600"/>
            <a:ext cx="2949178" cy="3735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6F98-C624-409A-A8F9-2E65D504C521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AE0D-1F0C-4ED4-831B-4038507FE5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07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49" y="421279"/>
            <a:ext cx="6670221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8177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16F98-C624-409A-A8F9-2E65D504C521}" type="datetimeFigureOut">
              <a:rPr lang="nl-NL" smtClean="0"/>
              <a:pPr/>
              <a:t>2-11-2023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6AE0D-1F0C-4ED4-831B-4038507FE515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623888" y="1807805"/>
            <a:ext cx="7920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894" y="421279"/>
            <a:ext cx="1078994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7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.vervuurt@reiniervanarkel.nl" TargetMode="External"/><Relationship Id="rId2" Type="http://schemas.openxmlformats.org/officeDocument/2006/relationships/hyperlink" Target="mailto:M.van.Geffen@arq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E9614-D65A-4314-81C9-47F7D5411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Duurzaam gezond</a:t>
            </a:r>
            <a:br>
              <a:rPr lang="nl-NL" dirty="0"/>
            </a:br>
            <a:br>
              <a:rPr lang="nl-NL" dirty="0"/>
            </a:br>
            <a:r>
              <a:rPr lang="nl-NL" dirty="0"/>
              <a:t>Welkom!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4D4B3DD-4EB2-4A6D-8C5D-813C3E8E5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000" y="4652336"/>
            <a:ext cx="7920000" cy="2228097"/>
          </a:xfrm>
        </p:spPr>
        <p:txBody>
          <a:bodyPr>
            <a:normAutofit fontScale="85000" lnSpcReduction="20000"/>
          </a:bodyPr>
          <a:lstStyle/>
          <a:p>
            <a:r>
              <a:rPr lang="nl-NL" sz="3000" i="1" dirty="0"/>
              <a:t>Melvin van Geffen</a:t>
            </a:r>
          </a:p>
          <a:p>
            <a:r>
              <a:rPr lang="nl-NL" sz="2000" dirty="0"/>
              <a:t>Ervaringsdeskundige bij </a:t>
            </a:r>
            <a:r>
              <a:rPr lang="nl-NL" sz="2000" dirty="0" err="1"/>
              <a:t>Arq</a:t>
            </a:r>
            <a:r>
              <a:rPr lang="nl-NL" sz="2000" dirty="0"/>
              <a:t> </a:t>
            </a:r>
          </a:p>
          <a:p>
            <a:r>
              <a:rPr lang="nl-NL" sz="2000" dirty="0"/>
              <a:t>centrum ‘45</a:t>
            </a:r>
          </a:p>
          <a:p>
            <a:r>
              <a:rPr lang="nl-NL" sz="3000" i="1" dirty="0"/>
              <a:t>Martijn Vervuurt</a:t>
            </a:r>
            <a:endParaRPr lang="nl-NL" sz="3000" dirty="0"/>
          </a:p>
          <a:p>
            <a:r>
              <a:rPr lang="nl-NL" sz="2000" dirty="0"/>
              <a:t>GZ-psycholoog bij Psychotrauma-</a:t>
            </a:r>
          </a:p>
          <a:p>
            <a:r>
              <a:rPr lang="nl-NL" sz="2000" dirty="0"/>
              <a:t>centrum Reinier van Arkel</a:t>
            </a:r>
          </a:p>
        </p:txBody>
      </p:sp>
      <p:pic>
        <p:nvPicPr>
          <p:cNvPr id="5" name="Afbeelding 4" descr="Afbeelding met fruit, Natuurlijke voeding, produceren, voedsel&#10;&#10;Automatisch gegenereerde beschrijving">
            <a:extLst>
              <a:ext uri="{FF2B5EF4-FFF2-40B4-BE49-F238E27FC236}">
                <a16:creationId xmlns:a16="http://schemas.microsoft.com/office/drawing/2014/main" id="{D1A6AF53-CB1B-BC25-2EEA-B3CF46441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69" y="1121973"/>
            <a:ext cx="2012894" cy="2012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D79B6AA-852F-FA83-857C-871A507560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224" t="20201" r="17455" b="52570"/>
          <a:stretch/>
        </p:blipFill>
        <p:spPr>
          <a:xfrm>
            <a:off x="4069121" y="4208016"/>
            <a:ext cx="5074880" cy="264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5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C3237-CF1D-4E40-BAD3-AF619181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Duurzaam gezond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E92FC5-0399-4833-87AB-4309E73A3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60" y="2935490"/>
            <a:ext cx="7886700" cy="4351338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nl-NL" b="1" dirty="0"/>
              <a:t>Melvin</a:t>
            </a:r>
            <a:r>
              <a:rPr lang="nl-NL" dirty="0"/>
              <a:t>: Mijn gezondheid Toen, Tijdens en Nu</a:t>
            </a:r>
          </a:p>
          <a:p>
            <a:pPr marL="342900" indent="-342900">
              <a:buFontTx/>
              <a:buChar char="-"/>
            </a:pPr>
            <a:r>
              <a:rPr lang="nl-NL" b="1" dirty="0"/>
              <a:t>Melvin, Martijn &amp; jullie: </a:t>
            </a:r>
            <a:r>
              <a:rPr lang="nl-NL" dirty="0"/>
              <a:t>2 ‘pilaren’ van duurzame gezondheid: in gesprek over herstel en doorgaan met restklachten</a:t>
            </a:r>
          </a:p>
        </p:txBody>
      </p:sp>
      <p:pic>
        <p:nvPicPr>
          <p:cNvPr id="1026" name="Picture 2" descr="Red Apple with a Bite Out of it, Isolated Stock Image - Image of diet ...">
            <a:extLst>
              <a:ext uri="{FF2B5EF4-FFF2-40B4-BE49-F238E27FC236}">
                <a16:creationId xmlns:a16="http://schemas.microsoft.com/office/drawing/2014/main" id="{D5317E91-1666-322B-B4B8-86575D24F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7" t="16758" r="16924" b="17064"/>
          <a:stretch/>
        </p:blipFill>
        <p:spPr bwMode="auto">
          <a:xfrm>
            <a:off x="5662568" y="939568"/>
            <a:ext cx="671120" cy="70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6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5AA12-CD38-4B58-9892-A3F5339F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Melvin</a:t>
            </a:r>
            <a:r>
              <a:rPr lang="nl-NL" dirty="0"/>
              <a:t>: Mijn gezondheid Toen, Tijdens &amp; Nu</a:t>
            </a:r>
          </a:p>
        </p:txBody>
      </p:sp>
      <p:pic>
        <p:nvPicPr>
          <p:cNvPr id="6" name="Afbeelding 5" descr="Afbeelding met Menselijk gezicht, persoon, portret, muur&#10;&#10;Automatisch gegenereerde beschrijving">
            <a:extLst>
              <a:ext uri="{FF2B5EF4-FFF2-40B4-BE49-F238E27FC236}">
                <a16:creationId xmlns:a16="http://schemas.microsoft.com/office/drawing/2014/main" id="{25FAB265-E66C-E81F-87DD-40A97C15B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01" y="2636601"/>
            <a:ext cx="2083653" cy="304779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F0597C8-F755-F3C6-D1FF-83B9EAEDF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471" y="2633771"/>
            <a:ext cx="2849954" cy="304779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5B2C147-2DFE-DDD5-8359-9237B96351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34" t="4533" r="14603"/>
          <a:stretch/>
        </p:blipFill>
        <p:spPr>
          <a:xfrm>
            <a:off x="339558" y="2633772"/>
            <a:ext cx="2083653" cy="304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4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1E192-B154-4F92-9500-35F3DBA3E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70" y="102093"/>
            <a:ext cx="7327407" cy="1609240"/>
          </a:xfrm>
        </p:spPr>
        <p:txBody>
          <a:bodyPr>
            <a:noAutofit/>
          </a:bodyPr>
          <a:lstStyle/>
          <a:p>
            <a:r>
              <a:rPr lang="nl-NL" sz="3000" dirty="0"/>
              <a:t>2 ‘pilaren’ van duurzame gezondheid: in gesprek over herstel en doorgaan met restklachten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79FE0B-CD80-4D78-B738-7F52E35D7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>
              <a:solidFill>
                <a:srgbClr val="F58221"/>
              </a:solidFill>
            </a:endParaRPr>
          </a:p>
          <a:p>
            <a:pPr marL="0" indent="0">
              <a:buNone/>
            </a:pPr>
            <a:r>
              <a:rPr lang="nl-NL" dirty="0"/>
              <a:t>Kwaliteit van Leven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				Zingeving</a:t>
            </a:r>
          </a:p>
        </p:txBody>
      </p:sp>
      <p:pic>
        <p:nvPicPr>
          <p:cNvPr id="4" name="Picture 2" descr="Nieuw: workshop Van Levensverhaal naar levensboek' |">
            <a:extLst>
              <a:ext uri="{FF2B5EF4-FFF2-40B4-BE49-F238E27FC236}">
                <a16:creationId xmlns:a16="http://schemas.microsoft.com/office/drawing/2014/main" id="{228A6B6A-9907-52F2-2C15-CA92BBC4C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77" y="1881778"/>
            <a:ext cx="4205128" cy="262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ingeving voor ouderen in de buurt - Agora">
            <a:extLst>
              <a:ext uri="{FF2B5EF4-FFF2-40B4-BE49-F238E27FC236}">
                <a16:creationId xmlns:a16="http://schemas.microsoft.com/office/drawing/2014/main" id="{12F97EDB-F7D4-880C-69B4-2111D9EB9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4" y="3429000"/>
            <a:ext cx="4145328" cy="332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949CE43-8BBB-2DF6-5046-47BB89113800}"/>
              </a:ext>
            </a:extLst>
          </p:cNvPr>
          <p:cNvSpPr txBox="1"/>
          <p:nvPr/>
        </p:nvSpPr>
        <p:spPr>
          <a:xfrm>
            <a:off x="3391270" y="2339534"/>
            <a:ext cx="4572000" cy="31700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nl-NL" sz="20000" b="1" dirty="0">
                <a:solidFill>
                  <a:srgbClr val="F58221"/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1895537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F32B3-FA34-40B4-AB2B-2666D33B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Kwaliteit van leven &amp; Zingeving - </a:t>
            </a:r>
            <a:r>
              <a:rPr lang="nl-NL" dirty="0" err="1"/>
              <a:t>mentimeter</a:t>
            </a:r>
            <a:r>
              <a:rPr lang="nl-NL" dirty="0"/>
              <a:t>	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785BE3-2879-0EE6-A852-8A7D93D91F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72" t="8500" r="5360" b="44420"/>
          <a:stretch/>
        </p:blipFill>
        <p:spPr>
          <a:xfrm>
            <a:off x="-1" y="1746841"/>
            <a:ext cx="9157921" cy="475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18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F32B3-FA34-40B4-AB2B-2666D33B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Kwaliteit van leven &amp; Zingeving - </a:t>
            </a:r>
            <a:r>
              <a:rPr lang="nl-NL" dirty="0" err="1"/>
              <a:t>mentimeter</a:t>
            </a:r>
            <a:r>
              <a:rPr lang="nl-NL" dirty="0"/>
              <a:t>	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BDD1806-5B5F-F016-AAFE-2FF77C4842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65" t="8722" r="4020" b="42429"/>
          <a:stretch/>
        </p:blipFill>
        <p:spPr>
          <a:xfrm>
            <a:off x="-42634" y="1923067"/>
            <a:ext cx="9191134" cy="47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4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F32B3-FA34-40B4-AB2B-2666D33B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Zijn er nog vragen?</a:t>
            </a:r>
          </a:p>
        </p:txBody>
      </p:sp>
      <p:pic>
        <p:nvPicPr>
          <p:cNvPr id="4098" name="Picture 2" descr="The Art of Asking Questions">
            <a:extLst>
              <a:ext uri="{FF2B5EF4-FFF2-40B4-BE49-F238E27FC236}">
                <a16:creationId xmlns:a16="http://schemas.microsoft.com/office/drawing/2014/main" id="{A116D71A-D39B-6099-77A6-6AEA9841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68" y="1879133"/>
            <a:ext cx="8845663" cy="516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14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E9614-D65A-4314-81C9-47F7D5411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946" y="299305"/>
            <a:ext cx="6389233" cy="3473902"/>
          </a:xfrm>
        </p:spPr>
        <p:txBody>
          <a:bodyPr/>
          <a:lstStyle/>
          <a:p>
            <a:r>
              <a:rPr lang="nl-NL" dirty="0"/>
              <a:t>Duurzaam gezond</a:t>
            </a:r>
            <a:br>
              <a:rPr lang="nl-NL" dirty="0"/>
            </a:br>
            <a:br>
              <a:rPr lang="nl-NL" dirty="0"/>
            </a:br>
            <a:r>
              <a:rPr lang="nl-NL" dirty="0"/>
              <a:t>Bedankt!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4D4B3DD-4EB2-4A6D-8C5D-813C3E8E5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4633009"/>
            <a:ext cx="7920000" cy="2007488"/>
          </a:xfrm>
        </p:spPr>
        <p:txBody>
          <a:bodyPr>
            <a:normAutofit fontScale="62500" lnSpcReduction="20000"/>
          </a:bodyPr>
          <a:lstStyle/>
          <a:p>
            <a:r>
              <a:rPr lang="nl-NL" sz="2600" b="1" dirty="0"/>
              <a:t>Melvin van Geffen</a:t>
            </a:r>
          </a:p>
          <a:p>
            <a:r>
              <a:rPr lang="nl-NL" sz="2600" i="1" dirty="0">
                <a:hlinkClick r:id="rId2"/>
              </a:rPr>
              <a:t>M.van.Geffen@arq.org</a:t>
            </a:r>
            <a:endParaRPr lang="nl-NL" sz="2600" i="1" dirty="0"/>
          </a:p>
          <a:p>
            <a:r>
              <a:rPr lang="nl-NL" sz="2600" dirty="0"/>
              <a:t>06-10095720</a:t>
            </a:r>
          </a:p>
          <a:p>
            <a:r>
              <a:rPr lang="nl-NL" sz="2600" b="1" dirty="0"/>
              <a:t>Martijn Vervuurt</a:t>
            </a:r>
          </a:p>
          <a:p>
            <a:r>
              <a:rPr lang="nl-NL" sz="2600" i="1" dirty="0">
                <a:hlinkClick r:id="rId3"/>
              </a:rPr>
              <a:t>M.vervuurt@reiniervanarkel.nl</a:t>
            </a:r>
            <a:endParaRPr lang="nl-NL" sz="2600" i="1" dirty="0"/>
          </a:p>
          <a:p>
            <a:r>
              <a:rPr lang="nl-NL" sz="2600" dirty="0"/>
              <a:t>06-83486113</a:t>
            </a:r>
          </a:p>
          <a:p>
            <a:endParaRPr lang="nl-NL" sz="2000" dirty="0"/>
          </a:p>
        </p:txBody>
      </p:sp>
      <p:pic>
        <p:nvPicPr>
          <p:cNvPr id="6" name="Afbeelding 5" descr="Afbeelding met hart&#10;&#10;Automatisch gegenereerde beschrijving">
            <a:extLst>
              <a:ext uri="{FF2B5EF4-FFF2-40B4-BE49-F238E27FC236}">
                <a16:creationId xmlns:a16="http://schemas.microsoft.com/office/drawing/2014/main" id="{7892261D-EB45-3664-FE30-AC604C284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8608">
            <a:off x="4461122" y="1738725"/>
            <a:ext cx="2489135" cy="285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3788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LZV">
  <a:themeElements>
    <a:clrScheme name="LZV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F5822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LZV" id="{D7D83DDB-3207-48A0-9BED-51CD2CF33A40}" vid="{10E6B908-9B0D-4F52-A7DD-13716060794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LZV</Template>
  <TotalTime>1693</TotalTime>
  <Words>143</Words>
  <Application>Microsoft Office PowerPoint</Application>
  <PresentationFormat>Diavoorstelling (4:3)</PresentationFormat>
  <Paragraphs>32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PowerPoint LZV</vt:lpstr>
      <vt:lpstr>Duurzaam gezond  Welkom!</vt:lpstr>
      <vt:lpstr>Duurzaam gezond</vt:lpstr>
      <vt:lpstr>Melvin: Mijn gezondheid Toen, Tijdens &amp; Nu</vt:lpstr>
      <vt:lpstr>2 ‘pilaren’ van duurzame gezondheid: in gesprek over herstel en doorgaan met restklachten</vt:lpstr>
      <vt:lpstr>Kwaliteit van leven &amp; Zingeving - mentimeter </vt:lpstr>
      <vt:lpstr>Kwaliteit van leven &amp; Zingeving - mentimeter </vt:lpstr>
      <vt:lpstr>Zijn er nog vragen?</vt:lpstr>
      <vt:lpstr>Duurzaam gezond  Bedankt!</vt:lpstr>
    </vt:vector>
  </TitlesOfParts>
  <Company>De Basis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Voorblad met hoofdtitel, mag tot vier regels groot met deze letter.</dc:title>
  <dc:creator>Jos Morren</dc:creator>
  <cp:lastModifiedBy>Vervuurt, Martijn</cp:lastModifiedBy>
  <cp:revision>12</cp:revision>
  <dcterms:created xsi:type="dcterms:W3CDTF">2014-08-21T10:03:25Z</dcterms:created>
  <dcterms:modified xsi:type="dcterms:W3CDTF">2023-11-02T16:08:22Z</dcterms:modified>
</cp:coreProperties>
</file>