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5" r:id="rId5"/>
    <p:sldId id="266" r:id="rId6"/>
    <p:sldId id="269" r:id="rId7"/>
    <p:sldId id="259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129A7E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datum 14"/>
          <p:cNvSpPr>
            <a:spLocks noGrp="1"/>
          </p:cNvSpPr>
          <p:nvPr userDrawn="1">
            <p:ph type="dt" sz="half" idx="10"/>
          </p:nvPr>
        </p:nvSpPr>
        <p:spPr>
          <a:xfrm>
            <a:off x="623888" y="6356351"/>
            <a:ext cx="2057400" cy="365125"/>
          </a:xfrm>
        </p:spPr>
        <p:txBody>
          <a:bodyPr/>
          <a:lstStyle>
            <a:lvl1pPr>
              <a:defRPr>
                <a:solidFill>
                  <a:srgbClr val="3D3D3D"/>
                </a:solidFill>
              </a:defRPr>
            </a:lvl1pPr>
          </a:lstStyle>
          <a:p>
            <a:fld id="{10616F98-C624-409A-A8F9-2E65D504C521}" type="datetimeFigureOut">
              <a:rPr lang="nl-NL" smtClean="0"/>
              <a:pPr/>
              <a:t>25-10-2023</a:t>
            </a:fld>
            <a:endParaRPr lang="nl-NL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23888" y="1045030"/>
            <a:ext cx="6389233" cy="3473902"/>
          </a:xfrm>
        </p:spPr>
        <p:txBody>
          <a:bodyPr bIns="0" anchor="b"/>
          <a:lstStyle>
            <a:lvl1pPr>
              <a:defRPr sz="6000">
                <a:solidFill>
                  <a:srgbClr val="F1F1F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33009"/>
            <a:ext cx="79200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3D3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29" name="Rechte verbindingslijn 28"/>
          <p:cNvCxnSpPr/>
          <p:nvPr userDrawn="1"/>
        </p:nvCxnSpPr>
        <p:spPr>
          <a:xfrm>
            <a:off x="623888" y="4544243"/>
            <a:ext cx="7920000" cy="0"/>
          </a:xfrm>
          <a:prstGeom prst="line">
            <a:avLst/>
          </a:prstGeom>
          <a:ln>
            <a:solidFill>
              <a:srgbClr val="F1F1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896" y="427086"/>
            <a:ext cx="1078991" cy="26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6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07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548640" y="1724297"/>
            <a:ext cx="8098971" cy="174172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32113"/>
            <a:ext cx="1971675" cy="5044849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32113"/>
            <a:ext cx="5800725" cy="5044849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56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42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505097" y="1593669"/>
            <a:ext cx="8116389" cy="418011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3888" y="1666194"/>
            <a:ext cx="7920000" cy="2852737"/>
          </a:xfrm>
        </p:spPr>
        <p:txBody>
          <a:bodyPr bIns="0" anchor="b"/>
          <a:lstStyle>
            <a:lvl1pPr>
              <a:defRPr sz="6000">
                <a:solidFill>
                  <a:srgbClr val="3D3D3D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33009"/>
            <a:ext cx="79200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3D3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9" name="Rechte verbindingslijn 8"/>
          <p:cNvCxnSpPr/>
          <p:nvPr userDrawn="1"/>
        </p:nvCxnSpPr>
        <p:spPr>
          <a:xfrm>
            <a:off x="623888" y="4544243"/>
            <a:ext cx="7920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94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77879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77879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01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26089"/>
            <a:ext cx="57600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72749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96661"/>
            <a:ext cx="3868340" cy="35125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72749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96661"/>
            <a:ext cx="3887391" cy="35125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82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02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 userDrawn="1"/>
        </p:nvSpPr>
        <p:spPr>
          <a:xfrm>
            <a:off x="558982" y="1706880"/>
            <a:ext cx="8071213" cy="235131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77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548640" y="1724297"/>
            <a:ext cx="8098971" cy="174172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88987"/>
            <a:ext cx="4629150" cy="468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24890"/>
            <a:ext cx="2949178" cy="37440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623888" y="2057400"/>
            <a:ext cx="29551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6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548640" y="1724297"/>
            <a:ext cx="8098971" cy="174172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/>
          <p:cNvCxnSpPr/>
          <p:nvPr userDrawn="1"/>
        </p:nvCxnSpPr>
        <p:spPr>
          <a:xfrm>
            <a:off x="623888" y="2057400"/>
            <a:ext cx="29551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8988"/>
            <a:ext cx="4632431" cy="46800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33600"/>
            <a:ext cx="2949178" cy="3735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6F98-C624-409A-A8F9-2E65D504C521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AE0D-1F0C-4ED4-831B-4038507FE5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07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421279"/>
            <a:ext cx="6670221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8177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6F98-C624-409A-A8F9-2E65D504C521}" type="datetimeFigureOut">
              <a:rPr lang="nl-NL" smtClean="0"/>
              <a:pPr/>
              <a:t>25-10-2023</a:t>
            </a:fld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AE0D-1F0C-4ED4-831B-4038507FE515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623888" y="1807805"/>
            <a:ext cx="7920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894" y="421279"/>
            <a:ext cx="1078994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7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FXxX7RqJ3Q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act.n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E9614-D65A-4314-81C9-47F7D5411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Herstellen doe je samen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D4B3DD-4EB2-4A6D-8C5D-813C3E8E5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8" y="4633009"/>
            <a:ext cx="7920000" cy="2224991"/>
          </a:xfrm>
        </p:spPr>
        <p:txBody>
          <a:bodyPr>
            <a:normAutofit/>
          </a:bodyPr>
          <a:lstStyle/>
          <a:p>
            <a:r>
              <a:rPr lang="nl-NL" sz="1800" dirty="0"/>
              <a:t>dr. Karlijn Heesen</a:t>
            </a:r>
          </a:p>
          <a:p>
            <a:r>
              <a:rPr lang="nl-NL" sz="1800" dirty="0"/>
              <a:t>Senior onderzoeker en psycholoog Psychotraumacentrum Zuid Nederland</a:t>
            </a:r>
          </a:p>
          <a:p>
            <a:endParaRPr lang="nl-NL" sz="1800" dirty="0"/>
          </a:p>
          <a:p>
            <a:r>
              <a:rPr lang="nl-NL" sz="1800" dirty="0" err="1"/>
              <a:t>Danyella</a:t>
            </a:r>
            <a:r>
              <a:rPr lang="nl-NL" sz="1800" dirty="0"/>
              <a:t> van Geffen – van Eck</a:t>
            </a:r>
          </a:p>
          <a:p>
            <a:r>
              <a:rPr lang="nl-NL" sz="1800" dirty="0"/>
              <a:t>Voorzitter </a:t>
            </a:r>
            <a:r>
              <a:rPr lang="nl-NL" sz="1800"/>
              <a:t>Stichting Thuis </a:t>
            </a:r>
            <a:endParaRPr lang="nl-NL" sz="180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97405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32B3E-482C-559E-6972-608594174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verhaal van </a:t>
            </a:r>
            <a:r>
              <a:rPr lang="nl-NL" dirty="0" err="1"/>
              <a:t>Danyella</a:t>
            </a:r>
            <a:endParaRPr lang="nl-NL" dirty="0"/>
          </a:p>
        </p:txBody>
      </p:sp>
      <p:pic>
        <p:nvPicPr>
          <p:cNvPr id="4" name="Onlinemedia 3" title="Contactdag   Stichting Thuis">
            <a:hlinkClick r:id="" action="ppaction://media"/>
            <a:extLst>
              <a:ext uri="{FF2B5EF4-FFF2-40B4-BE49-F238E27FC236}">
                <a16:creationId xmlns:a16="http://schemas.microsoft.com/office/drawing/2014/main" id="{C43FB211-CEDC-6706-E0E2-B18FEDF452F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2313" y="1881188"/>
            <a:ext cx="7700962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1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C3237-CF1D-4E40-BAD3-AF619181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Herstellen doe je samen</a:t>
            </a:r>
          </a:p>
        </p:txBody>
      </p:sp>
      <p:pic>
        <p:nvPicPr>
          <p:cNvPr id="1026" name="Picture 2" descr="Nieuws - Pagina 5 van 8 - OV Woudsend">
            <a:extLst>
              <a:ext uri="{FF2B5EF4-FFF2-40B4-BE49-F238E27FC236}">
                <a16:creationId xmlns:a16="http://schemas.microsoft.com/office/drawing/2014/main" id="{545892BA-B035-6F6B-2A2D-E2709D46B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4" y="2127842"/>
            <a:ext cx="5457825" cy="407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Tijdelijke aanduiding voor inhoud 4" descr="Tandwielen met effen opvulling">
            <a:extLst>
              <a:ext uri="{FF2B5EF4-FFF2-40B4-BE49-F238E27FC236}">
                <a16:creationId xmlns:a16="http://schemas.microsoft.com/office/drawing/2014/main" id="{05B7C9B8-1004-83E3-9EBC-520115B0F4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2744" y="1642270"/>
            <a:ext cx="5263355" cy="5263355"/>
          </a:xfrm>
        </p:spPr>
      </p:pic>
    </p:spTree>
    <p:extLst>
      <p:ext uri="{BB962C8B-B14F-4D97-AF65-F5344CB8AC3E}">
        <p14:creationId xmlns:p14="http://schemas.microsoft.com/office/powerpoint/2010/main" val="8680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5AA12-CD38-4B58-9892-A3F5339F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Achtergrond resourcegroepen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8106D7-96C6-46DF-8A92-02604B90B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Resourcegroep </a:t>
            </a:r>
            <a:r>
              <a:rPr lang="nl-NL" dirty="0" err="1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</a:t>
            </a:r>
            <a:r>
              <a:rPr lang="nl-NL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Community Treatment</a:t>
            </a:r>
          </a:p>
          <a:p>
            <a:pPr marL="0" indent="0">
              <a:buNone/>
            </a:pPr>
            <a:r>
              <a:rPr lang="nl-NL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R-ACT</a:t>
            </a:r>
          </a:p>
          <a:p>
            <a:pPr marL="0" indent="0">
              <a:buNone/>
            </a:pPr>
            <a:endParaRPr lang="nl-NL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err="1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</a:t>
            </a:r>
            <a:r>
              <a:rPr lang="nl-NL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</a:t>
            </a:r>
            <a:r>
              <a:rPr lang="nl-NL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Community Treatment</a:t>
            </a:r>
          </a:p>
          <a:p>
            <a:pPr marL="0" indent="0">
              <a:buNone/>
            </a:pPr>
            <a:r>
              <a:rPr lang="nl-NL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F-ACT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004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BA0D4-A948-80E9-257D-F047BB8D8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16822D-3717-5435-2186-DE9EDC853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Eigen regie en empowerment van de cliënt </a:t>
            </a:r>
          </a:p>
          <a:p>
            <a:pPr marL="514350" indent="-514350">
              <a:buAutoNum type="arabicPeriod"/>
            </a:pPr>
            <a:r>
              <a:rPr lang="nl-NL" dirty="0"/>
              <a:t>Structurele betrokkenheid naasten</a:t>
            </a:r>
          </a:p>
          <a:p>
            <a:pPr marL="514350" indent="-514350">
              <a:buAutoNum type="arabicPeriod"/>
            </a:pPr>
            <a:r>
              <a:rPr lang="nl-NL" dirty="0"/>
              <a:t>Samenwerking en afstemming tussen hulpbronnen wordt gefaciliteerd</a:t>
            </a:r>
          </a:p>
        </p:txBody>
      </p:sp>
    </p:spTree>
    <p:extLst>
      <p:ext uri="{BB962C8B-B14F-4D97-AF65-F5344CB8AC3E}">
        <p14:creationId xmlns:p14="http://schemas.microsoft.com/office/powerpoint/2010/main" val="408755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363B8-52A0-FE5C-E5FA-DF06F761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 fasen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FAA0BA-2478-A20A-E8C5-8FE995DB1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Voorbereiding</a:t>
            </a:r>
          </a:p>
          <a:p>
            <a:pPr marL="514350" indent="-514350">
              <a:buAutoNum type="arabicPeriod"/>
            </a:pPr>
            <a:r>
              <a:rPr lang="nl-NL" dirty="0"/>
              <a:t>Verdieping</a:t>
            </a:r>
          </a:p>
          <a:p>
            <a:pPr marL="514350" indent="-514350">
              <a:buAutoNum type="arabicPeriod"/>
            </a:pPr>
            <a:r>
              <a:rPr lang="nl-NL" dirty="0"/>
              <a:t>Planning</a:t>
            </a:r>
          </a:p>
          <a:p>
            <a:pPr marL="514350" indent="-514350">
              <a:buAutoNum type="arabicPeriod"/>
            </a:pPr>
            <a:r>
              <a:rPr lang="nl-NL" dirty="0"/>
              <a:t>Start</a:t>
            </a:r>
          </a:p>
          <a:p>
            <a:pPr marL="514350" indent="-514350">
              <a:buAutoNum type="arabicPeriod"/>
            </a:pPr>
            <a:r>
              <a:rPr lang="nl-NL" dirty="0"/>
              <a:t>Vervolg- en themabijeenkomsten</a:t>
            </a:r>
          </a:p>
          <a:p>
            <a:pPr marL="514350" indent="-514350">
              <a:buAutoNum type="arabicPeriod"/>
            </a:pPr>
            <a:r>
              <a:rPr lang="nl-NL" dirty="0"/>
              <a:t>Heroriëntatie </a:t>
            </a:r>
          </a:p>
        </p:txBody>
      </p:sp>
    </p:spTree>
    <p:extLst>
      <p:ext uri="{BB962C8B-B14F-4D97-AF65-F5344CB8AC3E}">
        <p14:creationId xmlns:p14="http://schemas.microsoft.com/office/powerpoint/2010/main" val="298708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62238-9CC8-F66D-F0F2-CBB8216A6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50EDC13-01FF-EE78-124A-1387DC6DF646}"/>
              </a:ext>
            </a:extLst>
          </p:cNvPr>
          <p:cNvSpPr txBox="1"/>
          <p:nvPr/>
        </p:nvSpPr>
        <p:spPr>
          <a:xfrm>
            <a:off x="703263" y="6429375"/>
            <a:ext cx="584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2"/>
              </a:rPr>
              <a:t>Resourcegroepen – Herstellen doe je samen (ract.nl)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79B17AC-ACDA-F723-6ED9-9D05D20F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Filmpje</a:t>
            </a:r>
          </a:p>
        </p:txBody>
      </p:sp>
    </p:spTree>
    <p:extLst>
      <p:ext uri="{BB962C8B-B14F-4D97-AF65-F5344CB8AC3E}">
        <p14:creationId xmlns:p14="http://schemas.microsoft.com/office/powerpoint/2010/main" val="25961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1E192-B154-4F92-9500-35F3DBA3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 in Nederland	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27E0A4E-2C8F-9D63-CFE8-6595847579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81196"/>
            <a:ext cx="7886700" cy="35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DC6CDBAF-8101-6ED3-070B-B69DC25370FA}"/>
              </a:ext>
            </a:extLst>
          </p:cNvPr>
          <p:cNvSpPr txBox="1"/>
          <p:nvPr/>
        </p:nvSpPr>
        <p:spPr>
          <a:xfrm>
            <a:off x="733425" y="6048375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dr. Cathelijn Tjaden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99DBDB6-3B18-88B0-0584-6370737B4E30}"/>
              </a:ext>
            </a:extLst>
          </p:cNvPr>
          <p:cNvSpPr txBox="1"/>
          <p:nvPr/>
        </p:nvSpPr>
        <p:spPr>
          <a:xfrm>
            <a:off x="628649" y="2779157"/>
            <a:ext cx="368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Meer empowerment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39828F1-954B-2121-05DF-7ABD603DA076}"/>
              </a:ext>
            </a:extLst>
          </p:cNvPr>
          <p:cNvSpPr txBox="1"/>
          <p:nvPr/>
        </p:nvSpPr>
        <p:spPr>
          <a:xfrm>
            <a:off x="4974773" y="2779157"/>
            <a:ext cx="3781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Verbeterde kwaliteit van leven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98F0B80-0E24-76BD-105F-7CC349A65C31}"/>
              </a:ext>
            </a:extLst>
          </p:cNvPr>
          <p:cNvSpPr txBox="1"/>
          <p:nvPr/>
        </p:nvSpPr>
        <p:spPr>
          <a:xfrm>
            <a:off x="628649" y="4210734"/>
            <a:ext cx="282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Minder beperkingen in het dagelijks leven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1472451-F92C-0A9F-0988-F97FD6BA318B}"/>
              </a:ext>
            </a:extLst>
          </p:cNvPr>
          <p:cNvSpPr txBox="1"/>
          <p:nvPr/>
        </p:nvSpPr>
        <p:spPr>
          <a:xfrm>
            <a:off x="5406798" y="4315362"/>
            <a:ext cx="302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Meer persoonlijk herstel</a:t>
            </a:r>
          </a:p>
        </p:txBody>
      </p:sp>
    </p:spTree>
    <p:extLst>
      <p:ext uri="{BB962C8B-B14F-4D97-AF65-F5344CB8AC3E}">
        <p14:creationId xmlns:p14="http://schemas.microsoft.com/office/powerpoint/2010/main" val="18955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Placements Tips II - How To Prep For Group Discussion - Konversations ...">
            <a:extLst>
              <a:ext uri="{FF2B5EF4-FFF2-40B4-BE49-F238E27FC236}">
                <a16:creationId xmlns:a16="http://schemas.microsoft.com/office/drawing/2014/main" id="{AA9CDCE2-6BA9-1560-336A-1228F9A13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526" y="3057525"/>
            <a:ext cx="3369997" cy="268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47254A-310E-4129-96B9-127895D1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5776" y="3454641"/>
            <a:ext cx="548576" cy="58772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 </a:t>
            </a:r>
          </a:p>
        </p:txBody>
      </p:sp>
      <p:pic>
        <p:nvPicPr>
          <p:cNvPr id="3074" name="Picture 2" descr="How to effectively use dialogue tags in fiction - The Writer">
            <a:extLst>
              <a:ext uri="{FF2B5EF4-FFF2-40B4-BE49-F238E27FC236}">
                <a16:creationId xmlns:a16="http://schemas.microsoft.com/office/drawing/2014/main" id="{BFCE2F83-78E1-A45B-01C2-79AA19CF3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3057524"/>
            <a:ext cx="3581398" cy="268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C6F32B3-FA34-40B4-AB2B-2666D33B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 PTC	</a:t>
            </a:r>
          </a:p>
        </p:txBody>
      </p:sp>
    </p:spTree>
    <p:extLst>
      <p:ext uri="{BB962C8B-B14F-4D97-AF65-F5344CB8AC3E}">
        <p14:creationId xmlns:p14="http://schemas.microsoft.com/office/powerpoint/2010/main" val="3864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2C316-E6C9-FFDA-3665-9D209112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Eerste ervaringen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EB442A-772B-A7F8-87D4-628A61850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Veteranen</a:t>
            </a:r>
          </a:p>
          <a:p>
            <a:r>
              <a:rPr lang="nl-NL" dirty="0"/>
              <a:t>Maatschappelijk werkers</a:t>
            </a:r>
          </a:p>
          <a:p>
            <a:r>
              <a:rPr lang="nl-NL" dirty="0"/>
              <a:t>Behandelaren</a:t>
            </a:r>
          </a:p>
        </p:txBody>
      </p:sp>
    </p:spTree>
    <p:extLst>
      <p:ext uri="{BB962C8B-B14F-4D97-AF65-F5344CB8AC3E}">
        <p14:creationId xmlns:p14="http://schemas.microsoft.com/office/powerpoint/2010/main" val="172275867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LZV">
  <a:themeElements>
    <a:clrScheme name="LZV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5822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LZV" id="{D7D83DDB-3207-48A0-9BED-51CD2CF33A40}" vid="{10E6B908-9B0D-4F52-A7DD-137160607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LZV</Template>
  <TotalTime>121</TotalTime>
  <Words>120</Words>
  <Application>Microsoft Office PowerPoint</Application>
  <PresentationFormat>Diavoorstelling (4:3)</PresentationFormat>
  <Paragraphs>39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Arial</vt:lpstr>
      <vt:lpstr>PowerPoint LZV</vt:lpstr>
      <vt:lpstr>Herstellen doe je samen</vt:lpstr>
      <vt:lpstr>Herstellen doe je samen</vt:lpstr>
      <vt:lpstr>Achtergrond resourcegroepen</vt:lpstr>
      <vt:lpstr>Uitgangspunten</vt:lpstr>
      <vt:lpstr>6 fasen</vt:lpstr>
      <vt:lpstr>PowerPoint-presentatie</vt:lpstr>
      <vt:lpstr>Onderzoek in Nederland </vt:lpstr>
      <vt:lpstr>Onderzoek PTC </vt:lpstr>
      <vt:lpstr>Eerste ervaringen</vt:lpstr>
      <vt:lpstr>Het verhaal van Danyella</vt:lpstr>
    </vt:vector>
  </TitlesOfParts>
  <Company>De Basis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Voorblad met hoofdtitel, mag tot vier regels groot met deze letter.</dc:title>
  <dc:creator>Jos Morren</dc:creator>
  <cp:lastModifiedBy>Houweling, Britt</cp:lastModifiedBy>
  <cp:revision>7</cp:revision>
  <dcterms:created xsi:type="dcterms:W3CDTF">2014-08-21T10:03:25Z</dcterms:created>
  <dcterms:modified xsi:type="dcterms:W3CDTF">2023-10-25T14:44:01Z</dcterms:modified>
</cp:coreProperties>
</file>